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5" r:id="rId6"/>
    <p:sldId id="264" r:id="rId7"/>
    <p:sldId id="268" r:id="rId8"/>
    <p:sldId id="271" r:id="rId9"/>
    <p:sldId id="266" r:id="rId10"/>
    <p:sldId id="274" r:id="rId11"/>
    <p:sldId id="273" r:id="rId12"/>
    <p:sldId id="267" r:id="rId13"/>
    <p:sldId id="277" r:id="rId14"/>
    <p:sldId id="270" r:id="rId15"/>
    <p:sldId id="275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44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MHD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Angus</a:t>
            </a:r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analysis for </a:t>
            </a:r>
            <a:r>
              <a:rPr lang="en-US" dirty="0" err="1"/>
              <a:t>kR</a:t>
            </a:r>
            <a:r>
              <a:rPr lang="en-US" dirty="0"/>
              <a:t>=10 seed agrees well with that from </a:t>
            </a:r>
            <a:r>
              <a:rPr lang="en-US" dirty="0" err="1"/>
              <a:t>Parashiv</a:t>
            </a:r>
            <a:r>
              <a:rPr lang="en-US" dirty="0"/>
              <a:t> 2010 for first and second harmonics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543806" y="1667083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stage matches well for first and 2</a:t>
            </a:r>
            <a:r>
              <a:rPr lang="en-US" baseline="30000" dirty="0"/>
              <a:t>nd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harmonic in my simulation is </a:t>
            </a:r>
            <a:r>
              <a:rPr lang="en-US" dirty="0" err="1"/>
              <a:t>kinda</a:t>
            </a:r>
            <a:r>
              <a:rPr lang="en-US" dirty="0"/>
              <a:t> wonky during linear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saturation stage from my sim matches their sim very well for first 3 harmonics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my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</a:t>
            </a:r>
            <a:r>
              <a:rPr lang="en-US" dirty="0" err="1"/>
              <a:t>Parashiv</a:t>
            </a:r>
            <a:r>
              <a:rPr lang="en-US" dirty="0"/>
              <a:t> 2010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2.08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3.02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sim</a:t>
            </a:r>
            <a:endParaRPr lang="en-US" b="1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B6472-DB68-FD42-BDB8-D74865C6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05" y="1885417"/>
            <a:ext cx="3466510" cy="4641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B7817-ACAA-7441-8337-84C2904FAB8E}"/>
              </a:ext>
            </a:extLst>
          </p:cNvPr>
          <p:cNvSpPr txBox="1"/>
          <p:nvPr/>
        </p:nvSpPr>
        <p:spPr>
          <a:xfrm>
            <a:off x="5234609" y="1703651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Parashiv</a:t>
            </a:r>
            <a:r>
              <a:rPr lang="en-US" b="1" dirty="0"/>
              <a:t> 2010 pop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77957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3rd harmonic is observed when doing Fourier analysis of entropy density (S)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A0038C-7348-D848-890A-5995132936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291" t="2449" r="13479" b="48579"/>
          <a:stretch/>
        </p:blipFill>
        <p:spPr>
          <a:xfrm>
            <a:off x="4387841" y="2318685"/>
            <a:ext cx="3803280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10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3.28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430741" y="194935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87719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=5 mode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A64709-042E-6049-8C14-7FE7EF80D4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297" y="1456198"/>
            <a:ext cx="3159070" cy="52651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5DEC7-D5C3-FF4B-B350-A3136DC53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29524" y="1456199"/>
            <a:ext cx="3159070" cy="526511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0BBA7-054C-FA4A-8477-11477597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41" y="1456198"/>
            <a:ext cx="3154680" cy="5257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320x800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in highest resolution sim does there appear to be a linear phase to the 3</a:t>
            </a:r>
            <a:r>
              <a:rPr lang="en-US" baseline="30000" dirty="0"/>
              <a:t>rd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6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2nd and 3</a:t>
            </a:r>
            <a:r>
              <a:rPr lang="en-US" baseline="30000" dirty="0"/>
              <a:t>rd</a:t>
            </a:r>
            <a:r>
              <a:rPr lang="en-US" dirty="0"/>
              <a:t> harmonics is closer to theory when looking at entropy density 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5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1.81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2.71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597718" y="1981275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734710" y="200440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226D06-7027-BC4A-ACE2-319212CACF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632" t="2492" r="9571" b="49311"/>
          <a:stretch/>
        </p:blipFill>
        <p:spPr>
          <a:xfrm>
            <a:off x="528524" y="2350607"/>
            <a:ext cx="3963964" cy="366853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D0550A-F21D-8342-A28C-A624551BBC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205" t="2492" r="9520" b="49311"/>
          <a:stretch/>
        </p:blipFill>
        <p:spPr>
          <a:xfrm>
            <a:off x="4492488" y="2350607"/>
            <a:ext cx="3935896" cy="3707599"/>
          </a:xfrm>
        </p:spPr>
      </p:pic>
    </p:spTree>
    <p:extLst>
      <p:ext uri="{BB962C8B-B14F-4D97-AF65-F5344CB8AC3E}">
        <p14:creationId xmlns:p14="http://schemas.microsoft.com/office/powerpoint/2010/main" val="162096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F565C3-169C-6544-B63D-EFDF2E11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" y="1473051"/>
            <a:ext cx="3154680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 mode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F3821A-2547-374E-A025-8ACEA9F9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18" y="1473051"/>
            <a:ext cx="3154680" cy="5257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069D9-9BF8-EF4A-B67C-1F726C1D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45" y="1473051"/>
            <a:ext cx="3154680" cy="5257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not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z-resolution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higher dominant mode near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160x800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0.55 (</a:t>
            </a:r>
            <a:r>
              <a:rPr lang="en-US" dirty="0" err="1"/>
              <a:t>kR</a:t>
            </a:r>
            <a:r>
              <a:rPr lang="en-US" dirty="0"/>
              <a:t>=2)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0.69 (</a:t>
            </a:r>
            <a:r>
              <a:rPr lang="en-US" dirty="0" err="1"/>
              <a:t>kR</a:t>
            </a:r>
            <a:r>
              <a:rPr lang="en-US" dirty="0"/>
              <a:t>=3)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</p:spTree>
    <p:extLst>
      <p:ext uri="{BB962C8B-B14F-4D97-AF65-F5344CB8AC3E}">
        <p14:creationId xmlns:p14="http://schemas.microsoft.com/office/powerpoint/2010/main" val="89868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7485-38A8-5240-827D-8BD1FE55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Seeded mode growth rates from shear-free sims matches well with </a:t>
            </a:r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1461D-CDF5-824D-B83C-AE98153EA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35997"/>
            <a:ext cx="5181600" cy="33305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9DB3E-A9F7-2248-8D0B-1D2A2F982F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Seeded mode growth rates from simulations are (indicated by red arrows placed on Fig. 2 of </a:t>
            </a:r>
            <a:r>
              <a:rPr lang="en-US" dirty="0" err="1"/>
              <a:t>Paraschiv</a:t>
            </a:r>
            <a:r>
              <a:rPr lang="en-US" dirty="0"/>
              <a:t> 2010)</a:t>
            </a:r>
          </a:p>
          <a:p>
            <a:pPr lvl="1"/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lvl="1"/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lvl="1"/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EE308-EF3B-D641-A9E6-1C3A292EFDF3}"/>
              </a:ext>
            </a:extLst>
          </p:cNvPr>
          <p:cNvCxnSpPr/>
          <p:nvPr/>
        </p:nvCxnSpPr>
        <p:spPr>
          <a:xfrm>
            <a:off x="1836751" y="4627659"/>
            <a:ext cx="310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AC8C59-893D-AA46-A355-40BBF33E1227}"/>
              </a:ext>
            </a:extLst>
          </p:cNvPr>
          <p:cNvCxnSpPr>
            <a:cxnSpLocks/>
          </p:cNvCxnSpPr>
          <p:nvPr/>
        </p:nvCxnSpPr>
        <p:spPr>
          <a:xfrm>
            <a:off x="1836751" y="3635071"/>
            <a:ext cx="15743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19B1F-0BDC-824F-A8FA-7D5B67EF72DA}"/>
              </a:ext>
            </a:extLst>
          </p:cNvPr>
          <p:cNvCxnSpPr>
            <a:cxnSpLocks/>
          </p:cNvCxnSpPr>
          <p:nvPr/>
        </p:nvCxnSpPr>
        <p:spPr>
          <a:xfrm>
            <a:off x="1836751" y="3350149"/>
            <a:ext cx="32361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25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80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513AC73-9D3D-954D-AE86-F815BCFD4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23" r="6680"/>
          <a:stretch/>
        </p:blipFill>
        <p:spPr>
          <a:xfrm>
            <a:off x="1005419" y="3982101"/>
            <a:ext cx="8366654" cy="2400351"/>
          </a:xfrm>
        </p:spPr>
      </p:pic>
    </p:spTree>
    <p:extLst>
      <p:ext uri="{BB962C8B-B14F-4D97-AF65-F5344CB8AC3E}">
        <p14:creationId xmlns:p14="http://schemas.microsoft.com/office/powerpoint/2010/main" val="110987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388769-F1A7-2747-90AB-00E32D218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3" r="5496"/>
          <a:stretch/>
        </p:blipFill>
        <p:spPr>
          <a:xfrm>
            <a:off x="897087" y="4016373"/>
            <a:ext cx="8583317" cy="233180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400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</p:spTree>
    <p:extLst>
      <p:ext uri="{BB962C8B-B14F-4D97-AF65-F5344CB8AC3E}">
        <p14:creationId xmlns:p14="http://schemas.microsoft.com/office/powerpoint/2010/main" val="428177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C9AD-6FED-4646-9EE4-FE65FAEB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able to reproduce same results using linear shear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3F44B-1B07-D945-A794-72F773A78E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3562" y="1740930"/>
            <a:ext cx="4248153" cy="394643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20BAF6-E540-164A-80BF-A9D4DE0668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7249"/>
          <a:stretch/>
        </p:blipFill>
        <p:spPr>
          <a:xfrm>
            <a:off x="4881060" y="1078148"/>
            <a:ext cx="7236415" cy="49060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4E15F-5C78-EB4D-8EAD-E728E35F1F41}"/>
              </a:ext>
            </a:extLst>
          </p:cNvPr>
          <p:cNvSpPr txBox="1"/>
          <p:nvPr/>
        </p:nvSpPr>
        <p:spPr>
          <a:xfrm>
            <a:off x="391886" y="5878286"/>
            <a:ext cx="1078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behavior up until about t=7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radial resolution is less. 400 grid cells vs 1000-1500 used by </a:t>
            </a:r>
            <a:r>
              <a:rPr lang="en-US" dirty="0" err="1"/>
              <a:t>Paraschiv</a:t>
            </a:r>
            <a:r>
              <a:rPr lang="en-US" dirty="0"/>
              <a:t>. Not sure why this would matter?</a:t>
            </a:r>
          </a:p>
        </p:txBody>
      </p:sp>
    </p:spTree>
    <p:extLst>
      <p:ext uri="{BB962C8B-B14F-4D97-AF65-F5344CB8AC3E}">
        <p14:creationId xmlns:p14="http://schemas.microsoft.com/office/powerpoint/2010/main" val="160901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858E9C-6D3B-1C41-BFC2-F6086BE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 = 5, 80x400 grid, MA=1.25</a:t>
            </a:r>
          </a:p>
        </p:txBody>
      </p:sp>
      <p:pic>
        <p:nvPicPr>
          <p:cNvPr id="7" name="2Dpinch_c9fY7P.mp4">
            <a:hlinkClick r:id="" action="ppaction://media"/>
            <a:extLst>
              <a:ext uri="{FF2B5EF4-FFF2-40B4-BE49-F238E27FC236}">
                <a16:creationId xmlns:a16="http://schemas.microsoft.com/office/drawing/2014/main" id="{AD54E517-C5E6-B642-86EB-139D68AE03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04998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97EC-77BA-A448-86C8-B698603B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=400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59C029E7-28C0-AB4A-8791-3F7BFF2856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0019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140B08-525B-E24A-BE02-6945ACC6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 is maintained at time when growth starts to show up again for MA=1.25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003D5B-BC51-E947-B7D8-FE02B0BF38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83506"/>
            <a:ext cx="5181600" cy="4035575"/>
          </a:xfr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D27C56D0-C5B9-6F4D-BA0D-3A8FEC89A8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995" y="1825625"/>
            <a:ext cx="4684009" cy="4351338"/>
          </a:xfrm>
        </p:spPr>
      </p:pic>
    </p:spTree>
    <p:extLst>
      <p:ext uri="{BB962C8B-B14F-4D97-AF65-F5344CB8AC3E}">
        <p14:creationId xmlns:p14="http://schemas.microsoft.com/office/powerpoint/2010/main" val="4238242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F103-9434-6442-91BF-0CE82523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time and velocity scales between me, Kurt, and </a:t>
            </a:r>
            <a:r>
              <a:rPr lang="en-US" dirty="0" err="1"/>
              <a:t>Paraschiv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16FA-D2FA-AA41-8DE2-224C3DD05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normalize my spatial scales by a, velocity scale by sound speed with peak temperature, Cs0, and time scale by </a:t>
            </a:r>
            <a:r>
              <a:rPr lang="en-US" dirty="0" err="1"/>
              <a:t>ts</a:t>
            </a:r>
            <a:r>
              <a:rPr lang="en-US" dirty="0"/>
              <a:t>=a/Cs0</a:t>
            </a:r>
          </a:p>
          <a:p>
            <a:r>
              <a:rPr lang="en-US" dirty="0"/>
              <a:t>Kurt normalizes velocity by Alfven speed computed using peak density (at r=0) and peak magnetic field (at r=a)</a:t>
            </a:r>
          </a:p>
          <a:p>
            <a:r>
              <a:rPr lang="en-US" dirty="0" err="1"/>
              <a:t>Paraschiv</a:t>
            </a:r>
            <a:r>
              <a:rPr lang="en-US" dirty="0"/>
              <a:t> normalizes radius by R=3a and speed by Alfven computed using magnetic field at R and average density from 0 to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21EB2-DB29-3045-B206-D1C4660EF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793" y="1128339"/>
            <a:ext cx="3222381" cy="89373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0EECB-2771-E94E-ADCE-5556EE83AA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0959" r="11616"/>
          <a:stretch/>
        </p:blipFill>
        <p:spPr>
          <a:xfrm>
            <a:off x="6789850" y="2354263"/>
            <a:ext cx="3946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90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435E-7377-7341-A34B-1A8E6FF9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Bennett Profiles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4DD24-8C57-144F-B24F-5D48ECB71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11999" cy="4351338"/>
          </a:xfrm>
        </p:spPr>
        <p:txBody>
          <a:bodyPr/>
          <a:lstStyle/>
          <a:p>
            <a:r>
              <a:rPr lang="en-US" dirty="0"/>
              <a:t>My code normalization: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Corresponding norm velocity scales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5A5FBAB-563E-FB45-9210-4962742BA1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959" r="11616"/>
          <a:stretch/>
        </p:blipFill>
        <p:spPr>
          <a:xfrm>
            <a:off x="1182984" y="1825625"/>
            <a:ext cx="4492031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E41D8-A164-8344-9CD8-A87FB046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13" y="706308"/>
            <a:ext cx="3222381" cy="893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0FA95-3386-544C-A7BE-1DF144D6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599075"/>
            <a:ext cx="5788199" cy="965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A6B02-2AF7-094B-A723-738DFF61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47384"/>
            <a:ext cx="428152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1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D887-B9A4-884F-B352-B12940C8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 number and shear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EFEE-2571-C94A-9FCA-0E203CCC03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Relationship between velocity scales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913ED-F74C-D548-BF4C-222D696AE5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EDBF-EA68-C84B-BD78-B77D4868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70" y="2826238"/>
            <a:ext cx="2451700" cy="9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=800 (slight asymmetry in z?) 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17EE14FD-8559-BF43-AB87-206A426338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67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E98916E9-160D-784A-8018-2EDF5B71F9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8730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7E247A6-1C55-6747-8A65-9F6D005A1C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8958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41344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73456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985D-189F-0143-A494-D4D415EF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(top), </a:t>
            </a:r>
            <a:r>
              <a:rPr lang="en-US" dirty="0" err="1"/>
              <a:t>nz</a:t>
            </a:r>
            <a:r>
              <a:rPr lang="en-US" dirty="0"/>
              <a:t>=320 (bottom)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A541AFC5-F3E7-F44A-B94A-4D264BA595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2507372"/>
            <a:ext cx="13451508" cy="1494612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BEC2CF6B-5931-4B45-9091-069EC28C74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4438993"/>
            <a:ext cx="13451508" cy="14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6F154D-A30A-8845-A18E-6D2F428E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4" y="1451052"/>
            <a:ext cx="3163824" cy="5273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85028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=10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065347-2B9B-EA4D-9774-827CF6C9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02" y="1451052"/>
            <a:ext cx="3163824" cy="52730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278E93-0A67-4C44-8863-B61794298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729" y="1457149"/>
            <a:ext cx="3160166" cy="5266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400x800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488017" y="1802296"/>
            <a:ext cx="3286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really observer linear stage for </a:t>
            </a:r>
            <a:r>
              <a:rPr lang="en-US" dirty="0" err="1"/>
              <a:t>kR</a:t>
            </a:r>
            <a:r>
              <a:rPr lang="en-US" dirty="0"/>
              <a:t>=30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09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</TotalTime>
  <Words>971</Words>
  <Application>Microsoft Macintosh PowerPoint</Application>
  <PresentationFormat>Widescreen</PresentationFormat>
  <Paragraphs>119</Paragraphs>
  <Slides>23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My MHD code</vt:lpstr>
      <vt:lpstr>kR=10, nz=80, nr=400</vt:lpstr>
      <vt:lpstr>kR=10, nz=80, nr=800 (slight asymmetry in z?) </vt:lpstr>
      <vt:lpstr>kR=10, nz=160, nr=800</vt:lpstr>
      <vt:lpstr>kR=10, nz=160, nr=800 (to scale)</vt:lpstr>
      <vt:lpstr>kR=5, nz=160, nr=800 (to scale)</vt:lpstr>
      <vt:lpstr>kR=5, nz=160, nr=800 (to scale)</vt:lpstr>
      <vt:lpstr>kR=1, nz=160, nr=800 (top), nz=320 (bottom)</vt:lpstr>
      <vt:lpstr>Fourier amplitudes for seeded kR=10 mode</vt:lpstr>
      <vt:lpstr>Mode analysis for kR=10 seed agrees well with that from Parashiv 2010 for first and second harmonics</vt:lpstr>
      <vt:lpstr>Linear growth of 3rd harmonic is observed when doing Fourier analysis of entropy density (S)</vt:lpstr>
      <vt:lpstr>Fourier amplitudes for seeded kR=5 mode</vt:lpstr>
      <vt:lpstr>Linear growth of 2nd and 3rd harmonics is closer to theory when looking at entropy density (S)</vt:lpstr>
      <vt:lpstr>Fourier amplitudes for seeded kR=1 mode</vt:lpstr>
      <vt:lpstr>Seeded mode growth rates from shear-free sims matches well with Paraschiv 2010</vt:lpstr>
      <vt:lpstr>Density contours for seeded kR=10 mode at different stages in good agreement with other sims</vt:lpstr>
      <vt:lpstr>Density contours for seeded kR=10 mode at different stages in good agreement with other sims</vt:lpstr>
      <vt:lpstr>Not able to reproduce same results using linear shear</vt:lpstr>
      <vt:lpstr>kR = 5, 80x400 grid, MA=1.25</vt:lpstr>
      <vt:lpstr>Shear is maintained at time when growth starts to show up again for MA=1.25</vt:lpstr>
      <vt:lpstr>Comparing time and velocity scales between me, Kurt, and Paraschiv</vt:lpstr>
      <vt:lpstr>Bennett Profiles</vt:lpstr>
      <vt:lpstr>Mach number and shear coefficient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82</cp:revision>
  <dcterms:created xsi:type="dcterms:W3CDTF">2018-01-08T04:18:50Z</dcterms:created>
  <dcterms:modified xsi:type="dcterms:W3CDTF">2018-10-18T22:02:16Z</dcterms:modified>
</cp:coreProperties>
</file>